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ora Medium"/>
      <p:regular r:id="rId15"/>
    </p:embeddedFont>
    <p:embeddedFont>
      <p:font typeface="Sora Medium"/>
      <p:regular r:id="rId16"/>
    </p:embeddedFont>
    <p:embeddedFont>
      <p:font typeface="Noto Sans TC"/>
      <p:regular r:id="rId17"/>
    </p:embeddedFont>
    <p:embeddedFont>
      <p:font typeface="Noto Sans TC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3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607" y="2135386"/>
            <a:ext cx="4919186" cy="39588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Servicios clave de Google Cloud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Google Cloud es una plataforma de servicios en la nube que ofrece una amplia gama de herramientas y recursos para empresas y desarrolladores. Estas soluciones abarcan desde servicios de cómputo y almacenamiento hasta servicios de red y análisis de datos.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83845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Introducción a Google Cloud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35874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Infraestructura Escalable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Google Cloud ofrece una infraestructura de nube sólida y escalable, con centros de datos distribuidos a nivel mundial.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38198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Herramientas Innovadoras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 plataforma incluye una amplia gama de servicios de última generación para satisfacer las necesidades de diversas cargas de trabajo.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Seguridad Avanzada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Google Cloud cuenta con sólidas medidas de seguridad y cumplimiento para proteger los datos y aplicaciones de los clientes.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11" y="2470428"/>
            <a:ext cx="4935260" cy="329017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Servicios de cómputo en Google Cloud</a:t>
            </a:r>
            <a:endParaRPr lang="en-US" sz="4300" dirty="0"/>
          </a:p>
        </p:txBody>
      </p:sp>
      <p:sp>
        <p:nvSpPr>
          <p:cNvPr id="5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3F3F44"/>
          </a:solidFill>
          <a:ln/>
        </p:spPr>
      </p:sp>
      <p:sp>
        <p:nvSpPr>
          <p:cNvPr id="6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3F3F44"/>
          </a:solidFill>
          <a:ln/>
        </p:spPr>
      </p:sp>
      <p:sp>
        <p:nvSpPr>
          <p:cNvPr id="7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8" name="Text 4"/>
          <p:cNvSpPr/>
          <p:nvPr/>
        </p:nvSpPr>
        <p:spPr>
          <a:xfrm>
            <a:off x="6518672" y="2645569"/>
            <a:ext cx="13989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00" dirty="0"/>
          </a:p>
        </p:txBody>
      </p:sp>
      <p:sp>
        <p:nvSpPr>
          <p:cNvPr id="9" name="Text 5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Compute Engine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 de máquinas virtuales altamente escalable y personalizable.</a:t>
            </a:r>
            <a:endParaRPr lang="en-US" sz="1700" dirty="0"/>
          </a:p>
        </p:txBody>
      </p:sp>
      <p:sp>
        <p:nvSpPr>
          <p:cNvPr id="11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3F3F44"/>
          </a:solidFill>
          <a:ln/>
        </p:spPr>
      </p:sp>
      <p:sp>
        <p:nvSpPr>
          <p:cNvPr id="12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3" name="Text 9"/>
          <p:cNvSpPr/>
          <p:nvPr/>
        </p:nvSpPr>
        <p:spPr>
          <a:xfrm>
            <a:off x="6485573" y="4489013"/>
            <a:ext cx="20609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4" name="Text 10"/>
          <p:cNvSpPr/>
          <p:nvPr/>
        </p:nvSpPr>
        <p:spPr>
          <a:xfrm>
            <a:off x="78013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App Engine</a:t>
            </a:r>
            <a:endParaRPr lang="en-US" sz="2150" dirty="0"/>
          </a:p>
        </p:txBody>
      </p:sp>
      <p:sp>
        <p:nvSpPr>
          <p:cNvPr id="15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Plataforma de aplicaciones sin servidor que simplifica el desarrollo y el despliegue.</a:t>
            </a:r>
            <a:endParaRPr lang="en-US" sz="1700" dirty="0"/>
          </a:p>
        </p:txBody>
      </p:sp>
      <p:sp>
        <p:nvSpPr>
          <p:cNvPr id="16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3F3F44"/>
          </a:solidFill>
          <a:ln/>
        </p:spPr>
      </p:sp>
      <p:sp>
        <p:nvSpPr>
          <p:cNvPr id="17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8" name="Text 14"/>
          <p:cNvSpPr/>
          <p:nvPr/>
        </p:nvSpPr>
        <p:spPr>
          <a:xfrm>
            <a:off x="6486168" y="6332458"/>
            <a:ext cx="20502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9" name="Text 15"/>
          <p:cNvSpPr/>
          <p:nvPr/>
        </p:nvSpPr>
        <p:spPr>
          <a:xfrm>
            <a:off x="78013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 Functions</a:t>
            </a:r>
            <a:endParaRPr lang="en-US" sz="2150" dirty="0"/>
          </a:p>
        </p:txBody>
      </p:sp>
      <p:sp>
        <p:nvSpPr>
          <p:cNvPr id="20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 de computación sin servidor para ejecutar código en respuesta a eventos.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Servicios de almacenamiento en Google Cloud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 Storage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 de almacenamiento de objetos escalable y duradero.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 Datastore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Base de datos NoSQL totalmente administrada para aplicaciones escalables.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 Bigtable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Base de datos NoSQL de alto rendimiento para aplicaciones a gran escala.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2731175"/>
            <a:ext cx="4919305" cy="276713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0897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Servicios de red en Google Cloud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2847499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6" name="Text 2"/>
          <p:cNvSpPr/>
          <p:nvPr/>
        </p:nvSpPr>
        <p:spPr>
          <a:xfrm>
            <a:off x="1020604" y="3074313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Virtual Private Cloud (VPC)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20604" y="3919061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Red virtual privada aislada y altamente configurable.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467" y="2847499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4912281" y="3074313"/>
            <a:ext cx="31381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 Load Balancing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4912281" y="35647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 de balanceo de carga que distribuye el tráfico de manera eficiente.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5107067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12" name="Text 8"/>
          <p:cNvSpPr/>
          <p:nvPr/>
        </p:nvSpPr>
        <p:spPr>
          <a:xfrm>
            <a:off x="10206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 DNS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020604" y="5824299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Sistema de nombres de dominio escalable y altamente disponible.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685467" y="5107067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15" name="Text 11"/>
          <p:cNvSpPr/>
          <p:nvPr/>
        </p:nvSpPr>
        <p:spPr>
          <a:xfrm>
            <a:off x="4912281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 Interconnect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4912281" y="5824299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Conectividad de red de alta velocidad entre Google Cloud y la infraestructura local.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483" y="283488"/>
            <a:ext cx="4613315" cy="22682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644265"/>
            <a:ext cx="88476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Casos de uso de Google Cloud</a:t>
            </a:r>
            <a:endParaRPr lang="en-US" sz="44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Análisis de Datos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Servicios de análisis avanzado de datos en tiempo real.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4139446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Aprendizaje Automático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4139446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Plataforma de aprendizaje automático para aplicaciones inteligentes.</a:t>
            </a:r>
            <a:endParaRPr lang="en-US" sz="17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485221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Internet de las Cosas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7485221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Soluciones de nube para la gestión y análisis de dispositivos IoT.</a:t>
            </a:r>
            <a:endParaRPr lang="en-US" sz="175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0830997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Desarrollo Web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10830997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Servicios para crear y desplegar aplicaciones web escalables.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846" y="283488"/>
            <a:ext cx="5670590" cy="22682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481268"/>
            <a:ext cx="94373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Beneficios de usar Google Cloud</a:t>
            </a:r>
            <a:endParaRPr lang="en-US" sz="44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530209"/>
            <a:ext cx="4347567" cy="90725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020604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Escalabilidad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1020604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Capacidad de adaptarse a las necesidades cambiantes de los negocios.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4530209"/>
            <a:ext cx="4347567" cy="90725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368171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Innovación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5368171" y="6268045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Acceso a las últimas tecnologías y herramientas de vanguardia.</a:t>
            </a:r>
            <a:endParaRPr lang="en-US" sz="17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4530209"/>
            <a:ext cx="4347567" cy="90725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9715738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Eficiencia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9715738" y="6268045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Reducción de costos y mejor utilización de los recursos.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2474952"/>
            <a:ext cx="4919305" cy="327957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Conclusión y siguientes pasos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6" name="Text 2"/>
          <p:cNvSpPr/>
          <p:nvPr/>
        </p:nvSpPr>
        <p:spPr>
          <a:xfrm>
            <a:off x="6463308" y="3386138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70173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Explorar Servicios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0173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Descubrir más sobre los servicios clave de Google Cloud y cómo pueden beneficiar a tu negocio.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867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0" name="Text 6"/>
          <p:cNvSpPr/>
          <p:nvPr/>
        </p:nvSpPr>
        <p:spPr>
          <a:xfrm>
            <a:off x="10321052" y="3386138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109089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Iniciar Proyecto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908983" y="379154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Comenzar un proyecto piloto en Google Cloud para evaluar su potencial.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0"/>
          <p:cNvSpPr/>
          <p:nvPr/>
        </p:nvSpPr>
        <p:spPr>
          <a:xfrm>
            <a:off x="6429851" y="5810131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1"/>
          <p:cNvSpPr/>
          <p:nvPr/>
        </p:nvSpPr>
        <p:spPr>
          <a:xfrm>
            <a:off x="70173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Contactar Expertos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0173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Consultar con los expertos de Google Cloud para obtener asesoramiento personalizado.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2024-11-03T02:31:32Z</dcterms:created>
  <dcterms:modified xsi:type="dcterms:W3CDTF">2024-11-03T02:31:32Z</dcterms:modified>
</cp:coreProperties>
</file>